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Slides/notesSlide1.xml" ContentType="application/vnd.openxmlformats-officedocument.presentationml.notesSlide+xml"/>
  <Override PartName="/ppt/notesSlides/_rels/notesSlide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media/image1.png" ContentType="image/png"/>
  <Override PartName="/ppt/media/image2.png" ContentType="image/png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21602700" cy="30243462"/>
  <p:notesSz cx="31943675" cy="4058285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C90704EC-D85C-4998-BEA7-033513CF26BF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Shape 1"/>
          <p:cNvSpPr txBox="1"/>
          <p:nvPr/>
        </p:nvSpPr>
        <p:spPr>
          <a:xfrm>
            <a:off x="18094320" y="38545920"/>
            <a:ext cx="13840920" cy="2030040"/>
          </a:xfrm>
          <a:prstGeom prst="rect">
            <a:avLst/>
          </a:prstGeom>
          <a:noFill/>
          <a:ln w="9360"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A5CA75E5-A2A8-4CEC-9C44-B75283820BA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193920" y="19276920"/>
            <a:ext cx="25555320" cy="1826208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1944216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1080000" y="16238880"/>
            <a:ext cx="1944216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11042280" y="7076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11042280" y="16238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1080000" y="16238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1944216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1080000" y="7076880"/>
            <a:ext cx="1944216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" name="" descr=""/>
          <p:cNvPicPr/>
          <p:nvPr/>
        </p:nvPicPr>
        <p:blipFill>
          <a:blip r:embed="rId2"/>
          <a:stretch/>
        </p:blipFill>
        <p:spPr>
          <a:xfrm>
            <a:off x="1080000" y="8091000"/>
            <a:ext cx="19442160" cy="15512040"/>
          </a:xfrm>
          <a:prstGeom prst="rect">
            <a:avLst/>
          </a:prstGeom>
          <a:ln>
            <a:noFill/>
          </a:ln>
        </p:spPr>
      </p:pic>
      <p:pic>
        <p:nvPicPr>
          <p:cNvPr id="37" name="" descr=""/>
          <p:cNvPicPr/>
          <p:nvPr/>
        </p:nvPicPr>
        <p:blipFill>
          <a:blip r:embed="rId3"/>
          <a:stretch/>
        </p:blipFill>
        <p:spPr>
          <a:xfrm>
            <a:off x="1080000" y="8091000"/>
            <a:ext cx="19442160" cy="155120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1080000" y="7076880"/>
            <a:ext cx="19442160" cy="17540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1944216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948744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11042280" y="7076880"/>
            <a:ext cx="948744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1620360" y="9394920"/>
            <a:ext cx="18361800" cy="300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1080000" y="16238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11042280" y="7076880"/>
            <a:ext cx="948744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9487440" cy="1754064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11042280" y="7076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11042280" y="16238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1080000" y="7076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11042280" y="7076880"/>
            <a:ext cx="948744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1080000" y="16238880"/>
            <a:ext cx="19442160" cy="8366760"/>
          </a:xfrm>
          <a:prstGeom prst="rect">
            <a:avLst/>
          </a:prstGeom>
        </p:spPr>
        <p:txBody>
          <a:bodyPr lIns="0" rIns="0" tIns="0" bIns="0"/>
          <a:p>
            <a:endParaRPr b="0" lang="en-US" sz="79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620360" y="9394920"/>
            <a:ext cx="18361800" cy="6482520"/>
          </a:xfrm>
          <a:prstGeom prst="rect">
            <a:avLst/>
          </a:prstGeom>
        </p:spPr>
        <p:txBody>
          <a:bodyPr lIns="225360" rIns="225360" tIns="112680" bIns="112680" anchor="ctr"/>
          <a:p>
            <a:pPr algn="ctr">
              <a:lnSpc>
                <a:spcPct val="100000"/>
              </a:lnSpc>
            </a:pPr>
            <a:r>
              <a:rPr b="0" lang="en-US" sz="10800" spc="-1" strike="noStrike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Образец заголовка</a:t>
            </a:r>
            <a:endParaRPr b="0" lang="en-US" sz="10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1080720" y="27538560"/>
            <a:ext cx="5040000" cy="2101320"/>
          </a:xfrm>
          <a:prstGeom prst="rect">
            <a:avLst/>
          </a:prstGeom>
        </p:spPr>
        <p:txBody>
          <a:bodyPr lIns="225360" rIns="225360" tIns="112680" bIns="112680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7380000" y="27538560"/>
            <a:ext cx="6842160" cy="2101320"/>
          </a:xfrm>
          <a:prstGeom prst="rect">
            <a:avLst/>
          </a:prstGeom>
        </p:spPr>
        <p:txBody>
          <a:bodyPr lIns="225360" rIns="225360" tIns="112680" bIns="112680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15481800" y="27538560"/>
            <a:ext cx="5040000" cy="2101320"/>
          </a:xfrm>
          <a:prstGeom prst="rect">
            <a:avLst/>
          </a:prstGeom>
        </p:spPr>
        <p:txBody>
          <a:bodyPr lIns="225360" rIns="225360" tIns="112680" bIns="112680"/>
          <a:p>
            <a:pPr algn="r">
              <a:lnSpc>
                <a:spcPct val="100000"/>
              </a:lnSpc>
            </a:pPr>
            <a:fld id="{CCCFBD1C-F6D0-4533-B94B-07394C161DF5}" type="slidenum">
              <a:rPr b="0" lang="ru-RU" sz="3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361800" y="193680"/>
            <a:ext cx="20972880" cy="1522440"/>
          </a:xfrm>
          <a:prstGeom prst="rect">
            <a:avLst/>
          </a:prstGeom>
          <a:solidFill>
            <a:srgbClr val="006699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 title of the abstract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CustomShape 2"/>
          <p:cNvSpPr/>
          <p:nvPr/>
        </p:nvSpPr>
        <p:spPr>
          <a:xfrm>
            <a:off x="7128000" y="1863000"/>
            <a:ext cx="14112000" cy="3472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Information about the authors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CustomShape 3"/>
          <p:cNvSpPr/>
          <p:nvPr/>
        </p:nvSpPr>
        <p:spPr>
          <a:xfrm>
            <a:off x="16056360" y="5779080"/>
            <a:ext cx="4624200" cy="350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>
              <a:lnSpc>
                <a:spcPct val="100000"/>
              </a:lnSpc>
            </a:pPr>
            <a:r>
              <a:rPr b="0" i="1" lang="ru-RU" sz="1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CustomShape 4"/>
          <p:cNvSpPr/>
          <p:nvPr/>
        </p:nvSpPr>
        <p:spPr>
          <a:xfrm>
            <a:off x="0" y="0"/>
            <a:ext cx="122400" cy="738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" name="CustomShape 5"/>
          <p:cNvSpPr/>
          <p:nvPr/>
        </p:nvSpPr>
        <p:spPr>
          <a:xfrm>
            <a:off x="361800" y="5444280"/>
            <a:ext cx="20954520" cy="609480"/>
          </a:xfrm>
          <a:prstGeom prst="rect">
            <a:avLst/>
          </a:prstGeom>
          <a:solidFill>
            <a:srgbClr val="006699"/>
          </a:solidFill>
          <a:ln w="9360">
            <a:solidFill>
              <a:schemeClr val="bg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Heading 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CustomShape 6"/>
          <p:cNvSpPr/>
          <p:nvPr/>
        </p:nvSpPr>
        <p:spPr>
          <a:xfrm>
            <a:off x="285840" y="11235600"/>
            <a:ext cx="21107160" cy="609480"/>
          </a:xfrm>
          <a:prstGeom prst="rect">
            <a:avLst/>
          </a:prstGeom>
          <a:solidFill>
            <a:srgbClr val="006699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Heading 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CustomShape 7"/>
          <p:cNvSpPr/>
          <p:nvPr/>
        </p:nvSpPr>
        <p:spPr>
          <a:xfrm>
            <a:off x="361800" y="19008000"/>
            <a:ext cx="21030840" cy="608760"/>
          </a:xfrm>
          <a:prstGeom prst="rect">
            <a:avLst/>
          </a:prstGeom>
          <a:solidFill>
            <a:srgbClr val="006699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Heading 3</a:t>
            </a:r>
            <a:endParaRPr b="0" lang="ru-RU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CustomShape 8"/>
          <p:cNvSpPr/>
          <p:nvPr/>
        </p:nvSpPr>
        <p:spPr>
          <a:xfrm>
            <a:off x="285840" y="26800560"/>
            <a:ext cx="21107160" cy="608760"/>
          </a:xfrm>
          <a:prstGeom prst="rect">
            <a:avLst/>
          </a:prstGeom>
          <a:solidFill>
            <a:srgbClr val="006699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0840" rIns="60840" tIns="30240" bIns="3024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Heading 4</a:t>
            </a:r>
            <a:endParaRPr b="0" lang="ru-RU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CustomShape 9"/>
          <p:cNvSpPr/>
          <p:nvPr/>
        </p:nvSpPr>
        <p:spPr>
          <a:xfrm>
            <a:off x="0" y="0"/>
            <a:ext cx="21602520" cy="3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CustomShape 10"/>
          <p:cNvSpPr/>
          <p:nvPr/>
        </p:nvSpPr>
        <p:spPr>
          <a:xfrm>
            <a:off x="433800" y="1788840"/>
            <a:ext cx="8494200" cy="3619440"/>
          </a:xfrm>
          <a:prstGeom prst="rect">
            <a:avLst/>
          </a:prstGeom>
          <a:solidFill>
            <a:srgbClr val="cfe7f5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Line 11"/>
          <p:cNvSpPr/>
          <p:nvPr/>
        </p:nvSpPr>
        <p:spPr>
          <a:xfrm>
            <a:off x="361800" y="1824840"/>
            <a:ext cx="8494200" cy="361944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4" name="Line 12"/>
          <p:cNvSpPr/>
          <p:nvPr/>
        </p:nvSpPr>
        <p:spPr>
          <a:xfrm flipV="1">
            <a:off x="361800" y="1824840"/>
            <a:ext cx="8494200" cy="361944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5" name="CustomShape 13"/>
          <p:cNvSpPr/>
          <p:nvPr/>
        </p:nvSpPr>
        <p:spPr>
          <a:xfrm>
            <a:off x="397800" y="6053760"/>
            <a:ext cx="20878200" cy="5181840"/>
          </a:xfrm>
          <a:prstGeom prst="rect">
            <a:avLst/>
          </a:prstGeom>
          <a:solidFill>
            <a:srgbClr val="dddddd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TEXT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CustomShape 14"/>
          <p:cNvSpPr/>
          <p:nvPr/>
        </p:nvSpPr>
        <p:spPr>
          <a:xfrm>
            <a:off x="357840" y="11860560"/>
            <a:ext cx="9218160" cy="7147440"/>
          </a:xfrm>
          <a:prstGeom prst="rect">
            <a:avLst/>
          </a:prstGeom>
          <a:solidFill>
            <a:srgbClr val="cfe7f5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7" name="Line 15"/>
          <p:cNvSpPr/>
          <p:nvPr/>
        </p:nvSpPr>
        <p:spPr>
          <a:xfrm flipV="1">
            <a:off x="362160" y="1824840"/>
            <a:ext cx="8494200" cy="361944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8" name="Line 16"/>
          <p:cNvSpPr/>
          <p:nvPr/>
        </p:nvSpPr>
        <p:spPr>
          <a:xfrm>
            <a:off x="285840" y="11860560"/>
            <a:ext cx="9218160" cy="714744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9" name="Line 17"/>
          <p:cNvSpPr/>
          <p:nvPr/>
        </p:nvSpPr>
        <p:spPr>
          <a:xfrm flipV="1">
            <a:off x="285840" y="11845080"/>
            <a:ext cx="9218160" cy="716292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0" name="CustomShape 18"/>
          <p:cNvSpPr/>
          <p:nvPr/>
        </p:nvSpPr>
        <p:spPr>
          <a:xfrm>
            <a:off x="9576360" y="11860560"/>
            <a:ext cx="11816640" cy="7147440"/>
          </a:xfrm>
          <a:prstGeom prst="rect">
            <a:avLst/>
          </a:prstGeom>
          <a:solidFill>
            <a:srgbClr val="dddddd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TEXT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CustomShape 19"/>
          <p:cNvSpPr/>
          <p:nvPr/>
        </p:nvSpPr>
        <p:spPr>
          <a:xfrm>
            <a:off x="12165840" y="19636560"/>
            <a:ext cx="9218160" cy="7147440"/>
          </a:xfrm>
          <a:prstGeom prst="rect">
            <a:avLst/>
          </a:prstGeom>
          <a:solidFill>
            <a:srgbClr val="cfe7f5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2" name="Line 20"/>
          <p:cNvSpPr/>
          <p:nvPr/>
        </p:nvSpPr>
        <p:spPr>
          <a:xfrm>
            <a:off x="12165840" y="19636560"/>
            <a:ext cx="9218160" cy="714744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3" name="Line 21"/>
          <p:cNvSpPr/>
          <p:nvPr/>
        </p:nvSpPr>
        <p:spPr>
          <a:xfrm flipV="1">
            <a:off x="12165840" y="19600560"/>
            <a:ext cx="9218160" cy="716292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64" name="CustomShape 22"/>
          <p:cNvSpPr/>
          <p:nvPr/>
        </p:nvSpPr>
        <p:spPr>
          <a:xfrm>
            <a:off x="396000" y="19616040"/>
            <a:ext cx="11769840" cy="7147440"/>
          </a:xfrm>
          <a:prstGeom prst="rect">
            <a:avLst/>
          </a:prstGeom>
          <a:solidFill>
            <a:srgbClr val="dddddd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TEXT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CustomShape 23"/>
          <p:cNvSpPr/>
          <p:nvPr/>
        </p:nvSpPr>
        <p:spPr>
          <a:xfrm>
            <a:off x="432000" y="27434160"/>
            <a:ext cx="20878200" cy="2517840"/>
          </a:xfrm>
          <a:prstGeom prst="rect">
            <a:avLst/>
          </a:prstGeom>
          <a:solidFill>
            <a:srgbClr val="dddddd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TEXT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8562</TotalTime>
  <Application>LibreOffice/5.2.5.1$Windows_X86_64 LibreOffice_project/0312e1a284a7d50ca85a365c316c7abbf20a4d22</Application>
  <Words>1405</Words>
  <Paragraphs>127</Paragraphs>
  <Company>h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2003-06-01T16:24:55Z</dcterms:created>
  <dc:creator>Abelev</dc:creator>
  <dc:description/>
  <dc:language>ru-RU</dc:language>
  <cp:lastModifiedBy/>
  <dcterms:modified xsi:type="dcterms:W3CDTF">2018-02-12T14:32:53Z</dcterms:modified>
  <cp:revision>196</cp:revision>
  <dc:subject/>
  <dc:title>Slide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h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Custom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</vt:i4>
  </property>
</Properties>
</file>