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386800" cy="30279975"/>
  <p:notesSz cx="6858000" cy="9144000"/>
  <p:defaultTextStyle>
    <a:defPPr>
      <a:defRPr lang="ru-RU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67" autoAdjust="0"/>
  </p:normalViewPr>
  <p:slideViewPr>
    <p:cSldViewPr>
      <p:cViewPr>
        <p:scale>
          <a:sx n="25" d="100"/>
          <a:sy n="25" d="100"/>
        </p:scale>
        <p:origin x="1496" y="36"/>
      </p:cViewPr>
      <p:guideLst>
        <p:guide orient="horz" pos="9537"/>
        <p:guide pos="67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4010" y="9406420"/>
            <a:ext cx="18178780" cy="64905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F0DE-C031-4583-A81E-3F98E4C4C998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AFEE-FAF1-44F6-A19A-5581807121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F0DE-C031-4583-A81E-3F98E4C4C998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AFEE-FAF1-44F6-A19A-5581807121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6264736" y="5355072"/>
            <a:ext cx="11254060" cy="11407560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02553" y="5355072"/>
            <a:ext cx="33405737" cy="11407560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F0DE-C031-4583-A81E-3F98E4C4C998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AFEE-FAF1-44F6-A19A-5581807121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F0DE-C031-4583-A81E-3F98E4C4C998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AFEE-FAF1-44F6-A19A-5581807121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9410" y="19457690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9410" y="12833948"/>
            <a:ext cx="1817878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F0DE-C031-4583-A81E-3F98E4C4C998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AFEE-FAF1-44F6-A19A-5581807121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02554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5188899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F0DE-C031-4583-A81E-3F98E4C4C998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AFEE-FAF1-44F6-A19A-5581807121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9340" y="6777950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69340" y="9602677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0864198" y="6777950"/>
            <a:ext cx="9453263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0864198" y="9602677"/>
            <a:ext cx="9453263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F0DE-C031-4583-A81E-3F98E4C4C998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AFEE-FAF1-44F6-A19A-5581807121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F0DE-C031-4583-A81E-3F98E4C4C998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AFEE-FAF1-44F6-A19A-5581807121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F0DE-C031-4583-A81E-3F98E4C4C998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AFEE-FAF1-44F6-A19A-5581807121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341" y="1205591"/>
            <a:ext cx="7036110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61645" y="1205594"/>
            <a:ext cx="11955815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9341" y="6336367"/>
            <a:ext cx="7036110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F0DE-C031-4583-A81E-3F98E4C4C998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AFEE-FAF1-44F6-A19A-5581807121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1962" y="21195982"/>
            <a:ext cx="12832080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191962" y="2705572"/>
            <a:ext cx="12832080" cy="18167985"/>
          </a:xfrm>
        </p:spPr>
        <p:txBody>
          <a:bodyPr/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191962" y="23698288"/>
            <a:ext cx="12832080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F0DE-C031-4583-A81E-3F98E4C4C998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AFEE-FAF1-44F6-A19A-5581807121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  <a:prstGeom prst="rect">
            <a:avLst/>
          </a:prstGeom>
        </p:spPr>
        <p:txBody>
          <a:bodyPr vert="horz" lIns="295232" tIns="147616" rIns="295232" bIns="147616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9340" y="7065330"/>
            <a:ext cx="19248120" cy="19983384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069340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FF0DE-C031-4583-A81E-3F98E4C4C998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7307157" y="28065053"/>
            <a:ext cx="6772487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5327207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5AFEE-FAF1-44F6-A19A-5581807121D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323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Arial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08019" y="0"/>
            <a:ext cx="14970761" cy="2322563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Name of the report (the name should correspond to the name mentioned in abstracts)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8020" y="2309501"/>
            <a:ext cx="14970760" cy="3021895"/>
          </a:xfrm>
        </p:spPr>
        <p:txBody>
          <a:bodyPr>
            <a:normAutofit/>
          </a:bodyPr>
          <a:lstStyle/>
          <a:p>
            <a:r>
              <a:rPr lang="en-US" sz="4400" dirty="0" smtClean="0"/>
              <a:t>Names, E-mails and the institutions of authors. (</a:t>
            </a:r>
            <a:r>
              <a:rPr lang="en-US" sz="4400" u="sng" dirty="0" smtClean="0"/>
              <a:t>The name and E-mail of the corresponding author should be underlined</a:t>
            </a:r>
            <a:r>
              <a:rPr lang="en-US" sz="4400" dirty="0" smtClean="0"/>
              <a:t>)</a:t>
            </a:r>
            <a:endParaRPr lang="ru-RU" sz="4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28711764"/>
            <a:ext cx="9829304" cy="154020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08018" cy="319839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178780" y="-1"/>
            <a:ext cx="3198328" cy="1962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Your organization logo</a:t>
            </a:r>
            <a:endParaRPr lang="ru-RU" sz="40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4"/>
          <a:srcRect r="16512"/>
          <a:stretch/>
        </p:blipFill>
        <p:spPr>
          <a:xfrm>
            <a:off x="13456840" y="28898255"/>
            <a:ext cx="7929960" cy="135227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7"/>
          <a:stretch/>
        </p:blipFill>
        <p:spPr>
          <a:xfrm>
            <a:off x="9856440" y="28797757"/>
            <a:ext cx="3573264" cy="149198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41</Words>
  <Application>Microsoft Office PowerPoint</Application>
  <PresentationFormat>Произвольный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Name of the report (the name should correspond to the name mentioned in abstracts)</vt:lpstr>
    </vt:vector>
  </TitlesOfParts>
  <Company>*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доклада согласно поданным тезисам</dc:title>
  <dc:creator>Admin</dc:creator>
  <cp:lastModifiedBy>Учетная запись Майкрософт</cp:lastModifiedBy>
  <cp:revision>7</cp:revision>
  <dcterms:created xsi:type="dcterms:W3CDTF">2021-06-09T10:59:35Z</dcterms:created>
  <dcterms:modified xsi:type="dcterms:W3CDTF">2021-06-14T15:52:55Z</dcterms:modified>
</cp:coreProperties>
</file>