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858000" cy="9144000"/>
  <p:defaultTextStyle>
    <a:defPPr>
      <a:defRPr lang="ru-RU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67" autoAdjust="0"/>
  </p:normalViewPr>
  <p:slideViewPr>
    <p:cSldViewPr>
      <p:cViewPr>
        <p:scale>
          <a:sx n="25" d="100"/>
          <a:sy n="25" d="100"/>
        </p:scale>
        <p:origin x="1496" y="36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F0DE-C031-4583-A81E-3F98E4C4C998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AFEE-FAF1-44F6-A19A-5581807121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8019" y="0"/>
            <a:ext cx="14970761" cy="2322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Name of the report (the name should correspond to the name mentioned in abstracts)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8020" y="2309501"/>
            <a:ext cx="14970760" cy="302189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Names, E-mails and the institutions of authors. (</a:t>
            </a:r>
            <a:r>
              <a:rPr lang="en-US" sz="4400" u="sng" dirty="0" smtClean="0"/>
              <a:t>The name and E-mail of the corresponding author should be underlined</a:t>
            </a:r>
            <a:r>
              <a:rPr lang="en-US" sz="4400" dirty="0" smtClean="0"/>
              <a:t>)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28711764"/>
            <a:ext cx="9829304" cy="154020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8018" cy="31983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178780" y="-1"/>
            <a:ext cx="3198328" cy="1962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Your organization logo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/>
          <a:srcRect r="16512"/>
          <a:stretch/>
        </p:blipFill>
        <p:spPr>
          <a:xfrm>
            <a:off x="13456840" y="28898255"/>
            <a:ext cx="7929960" cy="135227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7"/>
          <a:stretch/>
        </p:blipFill>
        <p:spPr>
          <a:xfrm>
            <a:off x="9856440" y="28797757"/>
            <a:ext cx="3573264" cy="149198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41</Words>
  <Application>Microsoft Office PowerPoint</Application>
  <PresentationFormat>Произвольный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Name of the report (the name should correspond to the name mentioned in abstracts)</vt:lpstr>
    </vt:vector>
  </TitlesOfParts>
  <Company>*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доклада согласно поданным тезисам</dc:title>
  <dc:creator>Admin</dc:creator>
  <cp:lastModifiedBy>Учетная запись Майкрософт</cp:lastModifiedBy>
  <cp:revision>7</cp:revision>
  <dcterms:created xsi:type="dcterms:W3CDTF">2021-06-09T10:59:35Z</dcterms:created>
  <dcterms:modified xsi:type="dcterms:W3CDTF">2021-06-14T15:52:55Z</dcterms:modified>
</cp:coreProperties>
</file>